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33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32008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69965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40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021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17308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4716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009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17905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5221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8517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1617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97B2E-C21B-4555-9AEE-BC929CC27FE8}" type="datetimeFigureOut">
              <a:rPr lang="es-CO" smtClean="0"/>
              <a:pPr/>
              <a:t>06/11/2012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7057-5C8E-48F8-AA8E-87B9F747364B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22853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ny\Desktop\dieter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ny\Desktop\dieter\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625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ny\Desktop\dieter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ny\Desktop\dieter\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nny\Desktop\dieter\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0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nny\Desktop\dieter\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nny\Desktop\dieter\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43800" cy="582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nny\Desktop\dieter\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nny\Desktop\dieter\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5720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nny\Desktop\dieter\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nny\Desktop\dieter\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nny\Desktop\dieter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002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59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nny\Desktop\dieter\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nny\Desktop\dieter\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nny\Desktop\dieter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nny\Desktop\dieter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nny\Desktop\dieter\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nny\Desktop\dieter\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nny\Desktop\dieter\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anny\Desktop\dieter\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anny\Desktop\dieter\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anny\Desktop\dieter\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ny\Desktop\dieter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002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ny\Desktop\dieter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2" y="476672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ny\Desktop\dieter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8" y="48002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ny\Desktop\dieter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011"/>
            <a:ext cx="7543801" cy="582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ny\Desktop\dieter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ny\Desktop\dieter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6" y="48002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ny\Desktop\dieter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6" y="404664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58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Danny</dc:creator>
  <cp:lastModifiedBy>Rocio Ospina</cp:lastModifiedBy>
  <cp:revision>7</cp:revision>
  <dcterms:created xsi:type="dcterms:W3CDTF">2012-11-05T17:50:09Z</dcterms:created>
  <dcterms:modified xsi:type="dcterms:W3CDTF">2012-11-06T22:46:34Z</dcterms:modified>
</cp:coreProperties>
</file>